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E77"/>
    <a:srgbClr val="497FA3"/>
    <a:srgbClr val="81C0E5"/>
    <a:srgbClr val="F6F6F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32" autoAdjust="0"/>
  </p:normalViewPr>
  <p:slideViewPr>
    <p:cSldViewPr snapToGrid="0">
      <p:cViewPr varScale="1">
        <p:scale>
          <a:sx n="104" d="100"/>
          <a:sy n="104" d="100"/>
        </p:scale>
        <p:origin x="14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F739D-0853-4AD4-AD2D-7BDAC258865E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27DEF-500F-48BB-8160-A493C541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603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7DEF-500F-48BB-8160-A493C541305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80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34456-F326-49B2-A376-483063431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4AB5B7-EA31-4C90-BEC1-D0C868229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F4D434-1DA2-4640-9297-31893EDD1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10D7-7462-43BC-ABA5-9513A5CAC71E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F45314-2094-43BE-A661-684D76E02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58D73D-8E00-40EE-AD05-F159EB727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106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EA2FB-2A95-48FA-90C5-C6901AD2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6E4412-0CCC-457A-A030-1D91E2130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E9889D-8E9B-4E83-B8BB-137362632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10D7-7462-43BC-ABA5-9513A5CAC71E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4BFDA5-F98E-445A-9673-4D379D8F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5750F-8620-4A3B-BC17-CE7F55077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18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663F25-6A95-46AC-98E6-33CC2FF630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52C7F5-CF20-481B-9436-856B1D7D05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C11E0C-BEA2-4203-9F23-F37DA190B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10D7-7462-43BC-ABA5-9513A5CAC71E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17A2D9-D3FB-411D-AA7D-B80AFA160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13BAA0-F673-48D3-9A08-2AD5CCC9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04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D6EF1-BDC6-436D-AB64-36C8D5AA1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111596-6FAA-447D-8F05-1A3241394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DCD292-5CC0-4AF8-9D54-28DB9DD01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10D7-7462-43BC-ABA5-9513A5CAC71E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55049E-AF3E-41EB-95BC-08F62BFA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225DD9-72D0-4F4B-A914-CAC2BCC65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416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4C166-93E0-4360-A180-3766411BB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537E7E-BB36-4722-861E-C569D0709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EE2038-F06D-4A0E-9698-B9BC8B069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10D7-7462-43BC-ABA5-9513A5CAC71E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A9164C-CBB8-4BAF-88A9-60C0AA6DA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33235E-2880-41E5-8D55-683C603DA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404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C67C4-0D25-4DE2-95F5-0AC482EC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0618DC-7E3A-4209-8B5B-988D10B401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B58B5A-E7F1-421C-9535-224C5EDE6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B06325-F21A-4246-A581-5B112846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10D7-7462-43BC-ABA5-9513A5CAC71E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551656-C91A-4870-8405-2BB854C6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C3C958-3612-4A68-8294-DA965AA51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47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122E0-8B6E-401A-AC40-593E4C1EB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A5CC6-62CD-4F6F-92B7-4AD7BA90E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BE7447-AC68-47E3-B036-4B43FC4AB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59AE2A-4510-481C-AFBF-7252AB6A5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2E160E-02EA-49CD-BE57-F282733BA7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EBD26E-E3F0-4FCF-BEA2-8E5D997E3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10D7-7462-43BC-ABA5-9513A5CAC71E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3CEDA6-05FA-47CD-8631-204BCD556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FCC366-3EFB-4A20-9016-93A28F736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99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9ECA1-6282-475E-9B02-BD2E31E3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BEFD34-3951-45DA-BC10-6FA2EBE7B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10D7-7462-43BC-ABA5-9513A5CAC71E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B64E92-A240-4F10-AC95-17B6A53C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05961D-8AD6-41C5-BC8A-353A48959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518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CE5ED5-C59F-4A61-A633-5243E32F2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10D7-7462-43BC-ABA5-9513A5CAC71E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764442-BB8E-4E88-A26B-E56657E44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7503C2-DFE9-4159-9603-51C568452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18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A88A8-88FB-47F6-83A6-943061205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8F3B32-4B5F-49DA-8ACA-2A886C9B2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E3B2EC-B7F4-4BF5-BBE3-F46CC7724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F520C1-07B5-40DA-877C-B8E00978F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10D7-7462-43BC-ABA5-9513A5CAC71E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237F1E-EEE1-4BBA-836F-C66142BBA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957038-C31A-4655-A93F-36B3A4AA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256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063E5-8CC4-44E1-B57B-DD6421372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8F37C1-E7C0-4ABB-8646-9617173AD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328274-494E-4972-B767-3A1853B88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CDA6FE-AD37-4F6B-A1D9-8AE344D4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10D7-7462-43BC-ABA5-9513A5CAC71E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CA73C-4268-4B12-A7C6-C4857E4DA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F49B1B-729A-402C-8E4A-32BFCEB0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754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E6573E-5D94-498F-B0FF-7AC6B0F74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2E0D11-44E2-4239-8BC3-9F97BDC65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5E8F47-7E05-4CCA-B09B-D6100976E0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610D7-7462-43BC-ABA5-9513A5CAC71E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F83B96-7AEF-44F6-9856-70274E3A0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E73024-1741-4EB5-88FF-933189E2E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A8076-75F2-4317-A5BC-D3DA59195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845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86E296D-9521-4C86-9EC9-0C62EDE8F933}"/>
              </a:ext>
            </a:extLst>
          </p:cNvPr>
          <p:cNvSpPr/>
          <p:nvPr/>
        </p:nvSpPr>
        <p:spPr>
          <a:xfrm>
            <a:off x="7632654" y="280091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4DCE9A-E56B-4D25-A46F-FF3355110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6" b="5987"/>
          <a:stretch/>
        </p:blipFill>
        <p:spPr>
          <a:xfrm>
            <a:off x="2871741" y="280091"/>
            <a:ext cx="3338513" cy="62432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A4D98E9-9D75-4D0E-AB34-50F20CB3D720}"/>
              </a:ext>
            </a:extLst>
          </p:cNvPr>
          <p:cNvSpPr/>
          <p:nvPr/>
        </p:nvSpPr>
        <p:spPr>
          <a:xfrm>
            <a:off x="7704974" y="348211"/>
            <a:ext cx="3180080" cy="264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TBT </a:t>
            </a:r>
            <a:r>
              <a:rPr lang="ko-KR" altLang="en-US" dirty="0"/>
              <a:t>로고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EA3158-22B0-41C5-8196-0569DFF19623}"/>
              </a:ext>
            </a:extLst>
          </p:cNvPr>
          <p:cNvSpPr/>
          <p:nvPr/>
        </p:nvSpPr>
        <p:spPr>
          <a:xfrm>
            <a:off x="7720214" y="707971"/>
            <a:ext cx="3180080" cy="107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내 발 상태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901E39-F0E0-492A-B7F1-A7BC8BE435C6}"/>
              </a:ext>
            </a:extLst>
          </p:cNvPr>
          <p:cNvSpPr/>
          <p:nvPr/>
        </p:nvSpPr>
        <p:spPr>
          <a:xfrm>
            <a:off x="7720214" y="2184751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촬영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726DC-33DD-4272-BC07-CB1BEC1D8D9B}"/>
              </a:ext>
            </a:extLst>
          </p:cNvPr>
          <p:cNvSpPr txBox="1"/>
          <p:nvPr/>
        </p:nvSpPr>
        <p:spPr>
          <a:xfrm>
            <a:off x="7704974" y="1815419"/>
            <a:ext cx="76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측정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2901C5-E6EC-4A46-8DC3-1A43D9E8A1D3}"/>
              </a:ext>
            </a:extLst>
          </p:cNvPr>
          <p:cNvSpPr/>
          <p:nvPr/>
        </p:nvSpPr>
        <p:spPr>
          <a:xfrm>
            <a:off x="8807334" y="2184751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갤러리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63C54B-321A-4AA4-9969-41EED1811E96}"/>
              </a:ext>
            </a:extLst>
          </p:cNvPr>
          <p:cNvSpPr/>
          <p:nvPr/>
        </p:nvSpPr>
        <p:spPr>
          <a:xfrm>
            <a:off x="9894454" y="2184751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설문</a:t>
            </a:r>
            <a:endParaRPr lang="en-US" altLang="ko-KR" dirty="0"/>
          </a:p>
          <a:p>
            <a:pPr algn="ctr"/>
            <a:r>
              <a:rPr lang="ko-KR" altLang="en-US" dirty="0"/>
              <a:t>조사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7396A6-E5A5-4D93-B600-1201284AB72E}"/>
              </a:ext>
            </a:extLst>
          </p:cNvPr>
          <p:cNvSpPr/>
          <p:nvPr/>
        </p:nvSpPr>
        <p:spPr>
          <a:xfrm>
            <a:off x="7735454" y="347090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장바구니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6B620-D622-4947-8AB5-98E9B7A5B919}"/>
              </a:ext>
            </a:extLst>
          </p:cNvPr>
          <p:cNvSpPr txBox="1"/>
          <p:nvPr/>
        </p:nvSpPr>
        <p:spPr>
          <a:xfrm>
            <a:off x="7720214" y="3101571"/>
            <a:ext cx="1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신발 추천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5B677E-F9A1-4E90-884E-07B5E96D13A1}"/>
              </a:ext>
            </a:extLst>
          </p:cNvPr>
          <p:cNvSpPr/>
          <p:nvPr/>
        </p:nvSpPr>
        <p:spPr>
          <a:xfrm>
            <a:off x="8822574" y="347090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쇼핑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D6A6A8-57D2-4A88-BE3A-E81310E3E200}"/>
              </a:ext>
            </a:extLst>
          </p:cNvPr>
          <p:cNvSpPr/>
          <p:nvPr/>
        </p:nvSpPr>
        <p:spPr>
          <a:xfrm>
            <a:off x="9909694" y="347090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7A5B9E-3D39-4B4B-9EA1-A3443426B557}"/>
              </a:ext>
            </a:extLst>
          </p:cNvPr>
          <p:cNvSpPr/>
          <p:nvPr/>
        </p:nvSpPr>
        <p:spPr>
          <a:xfrm>
            <a:off x="7720214" y="472295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1F0F2E-01DE-4375-BF5F-3E5591F3BA8E}"/>
              </a:ext>
            </a:extLst>
          </p:cNvPr>
          <p:cNvSpPr txBox="1"/>
          <p:nvPr/>
        </p:nvSpPr>
        <p:spPr>
          <a:xfrm>
            <a:off x="7704974" y="4353621"/>
            <a:ext cx="1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359106-7F84-4719-A3D0-6CBE0635460D}"/>
              </a:ext>
            </a:extLst>
          </p:cNvPr>
          <p:cNvSpPr/>
          <p:nvPr/>
        </p:nvSpPr>
        <p:spPr>
          <a:xfrm>
            <a:off x="8807334" y="472295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스트레칭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D4FC88-08AA-471C-881F-94656648F91C}"/>
              </a:ext>
            </a:extLst>
          </p:cNvPr>
          <p:cNvSpPr/>
          <p:nvPr/>
        </p:nvSpPr>
        <p:spPr>
          <a:xfrm>
            <a:off x="9894454" y="4722953"/>
            <a:ext cx="975360" cy="91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뉴스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1FEE21-0376-4D4D-B0CA-B86674CBF263}"/>
              </a:ext>
            </a:extLst>
          </p:cNvPr>
          <p:cNvSpPr/>
          <p:nvPr/>
        </p:nvSpPr>
        <p:spPr>
          <a:xfrm>
            <a:off x="7704974" y="5975003"/>
            <a:ext cx="3180080" cy="479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홈 검색 </a:t>
            </a:r>
            <a:r>
              <a:rPr lang="ko-KR" altLang="en-US" dirty="0" smtClean="0"/>
              <a:t>상태 </a:t>
            </a:r>
            <a:r>
              <a:rPr lang="ko-KR" altLang="en-US" dirty="0" err="1"/>
              <a:t>마이메뉴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34473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메인화면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390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967473" y="3102072"/>
            <a:ext cx="10169236" cy="1267310"/>
          </a:xfrm>
          <a:prstGeom prst="rect">
            <a:avLst/>
          </a:prstGeom>
          <a:solidFill>
            <a:srgbClr val="81C0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67473" y="1834762"/>
            <a:ext cx="10169236" cy="1267310"/>
          </a:xfrm>
          <a:prstGeom prst="rect">
            <a:avLst/>
          </a:prstGeom>
          <a:solidFill>
            <a:srgbClr val="497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67473" y="567452"/>
            <a:ext cx="10169236" cy="1267310"/>
          </a:xfrm>
          <a:prstGeom prst="rect">
            <a:avLst/>
          </a:prstGeom>
          <a:solidFill>
            <a:srgbClr val="36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67473" y="4369382"/>
            <a:ext cx="10169236" cy="126731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012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1924705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7671834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34473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촬영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08848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갤러리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465" y="812678"/>
            <a:ext cx="2780409" cy="49510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24597" y="113211"/>
            <a:ext cx="1934489" cy="45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촬영 </a:t>
            </a:r>
            <a:r>
              <a:rPr lang="ko-KR" altLang="en-US" dirty="0" err="1" smtClean="0"/>
              <a:t>튜토리얼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077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1924705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7938679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3420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설문조사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71190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상태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30309" b="3759"/>
          <a:stretch/>
        </p:blipFill>
        <p:spPr>
          <a:xfrm>
            <a:off x="1974281" y="1107673"/>
            <a:ext cx="3256047" cy="464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81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1924705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8150805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34473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쇼핑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57191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추천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374170" y="940526"/>
            <a:ext cx="2908470" cy="4963886"/>
            <a:chOff x="8374170" y="940526"/>
            <a:chExt cx="2908470" cy="496388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15287" b="5897"/>
            <a:stretch/>
          </p:blipFill>
          <p:spPr>
            <a:xfrm>
              <a:off x="8374170" y="940526"/>
              <a:ext cx="2908470" cy="4963886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9828405" y="2412274"/>
              <a:ext cx="1388235" cy="13585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141890" y="628012"/>
            <a:ext cx="2920829" cy="5747657"/>
            <a:chOff x="2141890" y="628012"/>
            <a:chExt cx="2920829" cy="574765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3418" b="5708"/>
            <a:stretch/>
          </p:blipFill>
          <p:spPr>
            <a:xfrm>
              <a:off x="2141890" y="628012"/>
              <a:ext cx="2920829" cy="574765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3857897" y="2621280"/>
              <a:ext cx="661852" cy="235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2309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1924705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8290141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34473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비교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96527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스트레칭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363" r="-2747" b="8956"/>
          <a:stretch/>
        </p:blipFill>
        <p:spPr>
          <a:xfrm>
            <a:off x="1924705" y="443346"/>
            <a:ext cx="3455157" cy="6242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3594" r="-624" b="8844"/>
          <a:stretch/>
        </p:blipFill>
        <p:spPr>
          <a:xfrm>
            <a:off x="8290141" y="301572"/>
            <a:ext cx="3422887" cy="638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64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1805709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8279323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34473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뉴스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22654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장바구니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8233" t="41411" r="31103" b="40908"/>
          <a:stretch/>
        </p:blipFill>
        <p:spPr>
          <a:xfrm>
            <a:off x="5305224" y="760092"/>
            <a:ext cx="2856448" cy="338336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A4D98E9-9D75-4D0E-AB34-50F20CB3D720}"/>
              </a:ext>
            </a:extLst>
          </p:cNvPr>
          <p:cNvSpPr/>
          <p:nvPr/>
        </p:nvSpPr>
        <p:spPr>
          <a:xfrm>
            <a:off x="1867778" y="495932"/>
            <a:ext cx="3180080" cy="264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TBT </a:t>
            </a:r>
            <a:r>
              <a:rPr lang="ko-KR" altLang="en-US" dirty="0"/>
              <a:t>로고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4D98E9-9D75-4D0E-AB34-50F20CB3D720}"/>
              </a:ext>
            </a:extLst>
          </p:cNvPr>
          <p:cNvSpPr/>
          <p:nvPr/>
        </p:nvSpPr>
        <p:spPr>
          <a:xfrm>
            <a:off x="1867778" y="865264"/>
            <a:ext cx="3180080" cy="264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추천 </a:t>
            </a:r>
            <a:r>
              <a:rPr lang="ko-KR" altLang="en-US" dirty="0" smtClean="0"/>
              <a:t>전체 건강 신발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67778" y="1234596"/>
            <a:ext cx="3180080" cy="1081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배너</a:t>
            </a: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867778" y="2421081"/>
            <a:ext cx="1550540" cy="1278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뉴스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사진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480387" y="2421081"/>
            <a:ext cx="1550540" cy="1278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뉴스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사진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05709" y="3723026"/>
            <a:ext cx="146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뉴스제목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413761" y="3737369"/>
            <a:ext cx="146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뉴스제목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863221" y="4154326"/>
            <a:ext cx="1550540" cy="1364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뉴스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사진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475830" y="4154326"/>
            <a:ext cx="1550540" cy="1364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뉴스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사진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844404" y="5542503"/>
            <a:ext cx="146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뉴스제목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452456" y="5556846"/>
            <a:ext cx="146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뉴스제목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F1FEE21-0376-4D4D-B0CA-B86674CBF263}"/>
              </a:ext>
            </a:extLst>
          </p:cNvPr>
          <p:cNvSpPr/>
          <p:nvPr/>
        </p:nvSpPr>
        <p:spPr>
          <a:xfrm>
            <a:off x="1867778" y="6082159"/>
            <a:ext cx="3180080" cy="479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홈 검색 </a:t>
            </a:r>
            <a:r>
              <a:rPr lang="ko-KR" altLang="en-US" dirty="0" smtClean="0"/>
              <a:t>상태 </a:t>
            </a:r>
            <a:r>
              <a:rPr lang="ko-KR" altLang="en-US" dirty="0" err="1"/>
              <a:t>마이메뉴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1801" b="6972"/>
          <a:stretch/>
        </p:blipFill>
        <p:spPr>
          <a:xfrm>
            <a:off x="8416396" y="786432"/>
            <a:ext cx="2963403" cy="55562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32477"/>
          <a:stretch/>
        </p:blipFill>
        <p:spPr>
          <a:xfrm>
            <a:off x="5357961" y="3344090"/>
            <a:ext cx="2852825" cy="341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86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1924705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8316268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41968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마이메뉴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22654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검색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170668" y="1578666"/>
            <a:ext cx="2863273" cy="4341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- </a:t>
            </a:r>
            <a:r>
              <a:rPr lang="ko-KR" altLang="en-US"/>
              <a:t>공지사항</a:t>
            </a:r>
            <a:r>
              <a:rPr lang="en-US" altLang="ko-KR"/>
              <a:t>, </a:t>
            </a:r>
            <a:r>
              <a:rPr lang="ko-KR" altLang="en-US"/>
              <a:t>쇼핑몰 가입 도우미</a:t>
            </a:r>
            <a:r>
              <a:rPr lang="en-US" altLang="ko-KR"/>
              <a:t>, </a:t>
            </a:r>
            <a:r>
              <a:rPr lang="ko-KR" altLang="en-US"/>
              <a:t>자주 묻는 질문</a:t>
            </a:r>
            <a:r>
              <a:rPr lang="en-US" altLang="ko-KR"/>
              <a:t>, </a:t>
            </a:r>
            <a:r>
              <a:rPr lang="ko-KR" altLang="en-US"/>
              <a:t>건의하기</a:t>
            </a:r>
            <a:r>
              <a:rPr lang="en-US" altLang="ko-KR"/>
              <a:t>, </a:t>
            </a:r>
            <a:r>
              <a:rPr lang="ko-KR" altLang="en-US"/>
              <a:t>최근 본 상품</a:t>
            </a:r>
          </a:p>
          <a:p>
            <a:pPr algn="ctr"/>
            <a:r>
              <a:rPr lang="en-US" altLang="ko-KR"/>
              <a:t>- </a:t>
            </a:r>
            <a:r>
              <a:rPr lang="ko-KR" altLang="en-US"/>
              <a:t>서비스 이용약관</a:t>
            </a:r>
            <a:r>
              <a:rPr lang="en-US" altLang="ko-KR"/>
              <a:t>, </a:t>
            </a:r>
            <a:r>
              <a:rPr lang="ko-KR" altLang="en-US"/>
              <a:t>개인정보 처리방침</a:t>
            </a:r>
            <a:r>
              <a:rPr lang="en-US" altLang="ko-KR"/>
              <a:t>, </a:t>
            </a:r>
            <a:r>
              <a:rPr lang="ko-KR" altLang="en-US"/>
              <a:t>로그아웃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419" y="1117600"/>
            <a:ext cx="2638212" cy="541943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562231" y="1394000"/>
            <a:ext cx="2863273" cy="4341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최근 검색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80221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1084568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15970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로그인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8709573" y="443346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44930" y="55541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회원가입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3204" b="5824"/>
          <a:stretch/>
        </p:blipFill>
        <p:spPr>
          <a:xfrm>
            <a:off x="5544930" y="494054"/>
            <a:ext cx="3061720" cy="603134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709573" y="443346"/>
            <a:ext cx="33552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TBT </a:t>
            </a:r>
            <a:r>
              <a:rPr lang="ko-KR" altLang="en-US" dirty="0" smtClean="0"/>
              <a:t>회원 가입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767618" y="443346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X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11176759" y="494054"/>
            <a:ext cx="785091" cy="2679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완료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8856415" y="1122187"/>
            <a:ext cx="2870960" cy="4645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아이디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비밀번호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휴대전화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생년월일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비밀번호 확인 질문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비밀번호 확인 질문 답변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536" y="771578"/>
            <a:ext cx="2719264" cy="5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08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84B125-80E8-4C76-A0F3-4A27E91EA201}"/>
              </a:ext>
            </a:extLst>
          </p:cNvPr>
          <p:cNvSpPr/>
          <p:nvPr/>
        </p:nvSpPr>
        <p:spPr>
          <a:xfrm>
            <a:off x="1758442" y="424873"/>
            <a:ext cx="3355200" cy="6242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15970" y="443346"/>
            <a:ext cx="15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튜토리얼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289" y="1126835"/>
            <a:ext cx="3082789" cy="478437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432724" y="2013527"/>
            <a:ext cx="2235200" cy="2761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 하고 들어왔을 때 처음 </a:t>
            </a:r>
            <a:r>
              <a:rPr lang="ko-KR" altLang="en-US" dirty="0" err="1" smtClean="0"/>
              <a:t>사용하냐고</a:t>
            </a:r>
            <a:r>
              <a:rPr lang="ko-KR" altLang="en-US" dirty="0" smtClean="0"/>
              <a:t> 물어보고 </a:t>
            </a:r>
            <a:r>
              <a:rPr lang="ko-KR" altLang="en-US" dirty="0" err="1" smtClean="0"/>
              <a:t>튜토리얼</a:t>
            </a:r>
            <a:r>
              <a:rPr lang="ko-KR" altLang="en-US" dirty="0" smtClean="0"/>
              <a:t> 띄워주기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9607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118</Words>
  <Application>Microsoft Office PowerPoint</Application>
  <PresentationFormat>와이드스크린</PresentationFormat>
  <Paragraphs>65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채연 유</dc:creator>
  <cp:lastModifiedBy>konyang</cp:lastModifiedBy>
  <cp:revision>16</cp:revision>
  <dcterms:created xsi:type="dcterms:W3CDTF">2019-09-04T04:00:31Z</dcterms:created>
  <dcterms:modified xsi:type="dcterms:W3CDTF">2019-09-05T06:48:11Z</dcterms:modified>
</cp:coreProperties>
</file>